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0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1152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7F0D3-5173-3747-BF82-D31ED8930712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5F111-6714-E443-A1B4-3A2CDA440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Vermeidung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globalen</a:t>
            </a:r>
            <a:r>
              <a:rPr lang="en-US" dirty="0" smtClean="0"/>
              <a:t> </a:t>
            </a:r>
            <a:r>
              <a:rPr lang="en-US" dirty="0" err="1" smtClean="0"/>
              <a:t>Erwärmung</a:t>
            </a:r>
            <a:r>
              <a:rPr lang="en-US" dirty="0" smtClean="0"/>
              <a:t> in Deutschland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F111-6714-E443-A1B4-3A2CDA440D0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Deutschland hat </a:t>
            </a:r>
            <a:r>
              <a:rPr lang="en-US" dirty="0" err="1" smtClean="0"/>
              <a:t>bereits</a:t>
            </a:r>
            <a:r>
              <a:rPr lang="en-US" dirty="0" smtClean="0"/>
              <a:t> um 0,9 Grad Celsius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letzten</a:t>
            </a:r>
            <a:r>
              <a:rPr lang="en-US" dirty="0" smtClean="0"/>
              <a:t> </a:t>
            </a:r>
            <a:r>
              <a:rPr lang="en-US" dirty="0" err="1" smtClean="0"/>
              <a:t>Jahrhundert</a:t>
            </a:r>
            <a:r>
              <a:rPr lang="en-US" dirty="0" smtClean="0"/>
              <a:t> </a:t>
            </a:r>
            <a:r>
              <a:rPr lang="en-US" dirty="0" err="1" smtClean="0"/>
              <a:t>erwärmt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Deutschland </a:t>
            </a:r>
            <a:r>
              <a:rPr lang="en-US" dirty="0" err="1" smtClean="0"/>
              <a:t>erwartet</a:t>
            </a:r>
            <a:r>
              <a:rPr lang="en-US" dirty="0" smtClean="0"/>
              <a:t> </a:t>
            </a:r>
            <a:r>
              <a:rPr lang="en-US" dirty="0" err="1" smtClean="0"/>
              <a:t>schwere</a:t>
            </a:r>
            <a:r>
              <a:rPr lang="en-US" dirty="0" smtClean="0"/>
              <a:t> </a:t>
            </a:r>
            <a:r>
              <a:rPr lang="en-US" dirty="0" err="1" smtClean="0"/>
              <a:t>Stürme</a:t>
            </a:r>
            <a:r>
              <a:rPr lang="en-US" dirty="0" smtClean="0"/>
              <a:t> und </a:t>
            </a:r>
            <a:r>
              <a:rPr lang="en-US" dirty="0" err="1" smtClean="0"/>
              <a:t>intensivere</a:t>
            </a:r>
            <a:r>
              <a:rPr lang="en-US" dirty="0" smtClean="0"/>
              <a:t> </a:t>
            </a:r>
            <a:r>
              <a:rPr lang="en-US" dirty="0" err="1" smtClean="0"/>
              <a:t>Hitzeperioden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Deutschland </a:t>
            </a:r>
            <a:r>
              <a:rPr lang="en-US" dirty="0" err="1" smtClean="0"/>
              <a:t>unterliegen</a:t>
            </a:r>
            <a:r>
              <a:rPr lang="en-US" dirty="0" smtClean="0"/>
              <a:t> </a:t>
            </a:r>
            <a:r>
              <a:rPr lang="en-US" dirty="0" err="1" smtClean="0"/>
              <a:t>würden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r>
              <a:rPr lang="en-US" dirty="0" smtClean="0"/>
              <a:t> regen und </a:t>
            </a:r>
            <a:r>
              <a:rPr lang="en-US" dirty="0" err="1" smtClean="0"/>
              <a:t>weniger</a:t>
            </a:r>
            <a:r>
              <a:rPr lang="en-US" dirty="0" smtClean="0"/>
              <a:t> </a:t>
            </a:r>
            <a:r>
              <a:rPr lang="en-US" dirty="0" err="1" smtClean="0"/>
              <a:t>Schnee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Winter, was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Skigebieten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Süden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schließen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F111-6714-E443-A1B4-3A2CDA440D0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Klimawandel</a:t>
            </a:r>
            <a:r>
              <a:rPr lang="en-US" dirty="0" smtClean="0"/>
              <a:t> </a:t>
            </a:r>
            <a:r>
              <a:rPr lang="en-US" dirty="0" err="1" smtClean="0"/>
              <a:t>würde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entfesseln</a:t>
            </a:r>
            <a:r>
              <a:rPr lang="en-US" dirty="0" smtClean="0"/>
              <a:t> </a:t>
            </a:r>
            <a:r>
              <a:rPr lang="en-US" dirty="0" err="1" smtClean="0"/>
              <a:t>größere</a:t>
            </a:r>
            <a:r>
              <a:rPr lang="en-US" dirty="0" smtClean="0"/>
              <a:t> </a:t>
            </a:r>
            <a:r>
              <a:rPr lang="en-US" dirty="0" err="1" smtClean="0"/>
              <a:t>Risiken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Menschen, die </a:t>
            </a:r>
            <a:r>
              <a:rPr lang="en-US" dirty="0" err="1" smtClean="0"/>
              <a:t>Heide</a:t>
            </a:r>
            <a:r>
              <a:rPr lang="en-US" dirty="0" smtClean="0"/>
              <a:t>,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z</a:t>
            </a:r>
            <a:r>
              <a:rPr lang="en-US" dirty="0" smtClean="0"/>
              <a:t>. B. </a:t>
            </a:r>
            <a:r>
              <a:rPr lang="en-US" dirty="0" err="1" smtClean="0"/>
              <a:t>Infektionskrankheiten</a:t>
            </a:r>
            <a:r>
              <a:rPr lang="en-US" dirty="0" smtClean="0"/>
              <a:t> und </a:t>
            </a:r>
            <a:r>
              <a:rPr lang="en-US" dirty="0" err="1" smtClean="0"/>
              <a:t>Hautkrebs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Globale</a:t>
            </a:r>
            <a:r>
              <a:rPr lang="en-US" dirty="0" smtClean="0"/>
              <a:t> </a:t>
            </a:r>
            <a:r>
              <a:rPr lang="en-US" dirty="0" err="1" smtClean="0"/>
              <a:t>Erwärmung</a:t>
            </a:r>
            <a:r>
              <a:rPr lang="en-US" dirty="0" smtClean="0"/>
              <a:t> </a:t>
            </a:r>
            <a:r>
              <a:rPr lang="en-US" dirty="0" err="1" smtClean="0"/>
              <a:t>führt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verstärkter</a:t>
            </a:r>
            <a:r>
              <a:rPr lang="en-US" dirty="0" smtClean="0"/>
              <a:t> regen in Deutschland.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F111-6714-E443-A1B4-3A2CDA440D0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Konferenz</a:t>
            </a:r>
            <a:r>
              <a:rPr lang="en-US" dirty="0" smtClean="0"/>
              <a:t> in Berlin hat </a:t>
            </a:r>
            <a:r>
              <a:rPr lang="en-US" dirty="0" err="1" smtClean="0"/>
              <a:t>der</a:t>
            </a:r>
            <a:r>
              <a:rPr lang="en-US" dirty="0" smtClean="0"/>
              <a:t> deutsche </a:t>
            </a:r>
            <a:r>
              <a:rPr lang="en-US" dirty="0" err="1" smtClean="0"/>
              <a:t>Umweltminister</a:t>
            </a:r>
            <a:r>
              <a:rPr lang="en-US" dirty="0" smtClean="0"/>
              <a:t> Sigmar Gabriel von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unerwartet</a:t>
            </a:r>
            <a:r>
              <a:rPr lang="en-US" dirty="0" smtClean="0"/>
              <a:t> </a:t>
            </a:r>
            <a:r>
              <a:rPr lang="en-US" dirty="0" err="1" smtClean="0"/>
              <a:t>schnellen</a:t>
            </a:r>
            <a:r>
              <a:rPr lang="en-US" dirty="0" smtClean="0"/>
              <a:t> Tempo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globalen</a:t>
            </a:r>
            <a:r>
              <a:rPr lang="en-US" dirty="0" smtClean="0"/>
              <a:t> </a:t>
            </a:r>
            <a:r>
              <a:rPr lang="en-US" dirty="0" err="1" smtClean="0"/>
              <a:t>Erwärmung</a:t>
            </a:r>
            <a:r>
              <a:rPr lang="en-US" dirty="0" smtClean="0"/>
              <a:t> </a:t>
            </a:r>
            <a:r>
              <a:rPr lang="en-US" dirty="0" err="1" smtClean="0"/>
              <a:t>gewarnt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Sigmar Gabriel und Andreas </a:t>
            </a:r>
            <a:r>
              <a:rPr lang="en-US" dirty="0" err="1" smtClean="0"/>
              <a:t>Troge</a:t>
            </a:r>
            <a:r>
              <a:rPr lang="en-US" dirty="0" smtClean="0"/>
              <a:t>, </a:t>
            </a:r>
            <a:r>
              <a:rPr lang="en-US" dirty="0" err="1" smtClean="0"/>
              <a:t>stellte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nationales</a:t>
            </a:r>
            <a:r>
              <a:rPr lang="en-US" dirty="0" smtClean="0"/>
              <a:t> </a:t>
            </a:r>
            <a:r>
              <a:rPr lang="en-US" dirty="0" err="1" smtClean="0"/>
              <a:t>Konzept</a:t>
            </a:r>
            <a:r>
              <a:rPr lang="en-US" dirty="0" smtClean="0"/>
              <a:t>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Anpassung</a:t>
            </a:r>
            <a:r>
              <a:rPr lang="en-US" dirty="0" smtClean="0"/>
              <a:t> an den </a:t>
            </a:r>
            <a:r>
              <a:rPr lang="en-US" dirty="0" err="1" smtClean="0"/>
              <a:t>Klimawandel</a:t>
            </a:r>
            <a:r>
              <a:rPr lang="en-US" dirty="0" smtClean="0"/>
              <a:t>, die </a:t>
            </a:r>
            <a:r>
              <a:rPr lang="en-US" dirty="0" err="1" smtClean="0"/>
              <a:t>ein</a:t>
            </a:r>
            <a:r>
              <a:rPr lang="en-US" dirty="0" smtClean="0"/>
              <a:t> "</a:t>
            </a:r>
            <a:r>
              <a:rPr lang="en-US" dirty="0" err="1" smtClean="0"/>
              <a:t>Kompetenzzentrum</a:t>
            </a:r>
            <a:r>
              <a:rPr lang="en-US" dirty="0" smtClean="0"/>
              <a:t>" 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Frage</a:t>
            </a:r>
            <a:r>
              <a:rPr lang="en-US" dirty="0" smtClean="0"/>
              <a:t> </a:t>
            </a:r>
            <a:r>
              <a:rPr lang="en-US" dirty="0" err="1" smtClean="0"/>
              <a:t>schaffen</a:t>
            </a:r>
            <a:r>
              <a:rPr lang="en-US" dirty="0" smtClean="0"/>
              <a:t> </a:t>
            </a:r>
            <a:r>
              <a:rPr lang="en-US" dirty="0" err="1" smtClean="0"/>
              <a:t>würde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Sigmar Gabriel </a:t>
            </a:r>
            <a:r>
              <a:rPr lang="en-US" dirty="0" err="1" smtClean="0"/>
              <a:t>sagt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Deutschland "</a:t>
            </a:r>
            <a:r>
              <a:rPr lang="en-US" dirty="0" err="1" smtClean="0"/>
              <a:t>braucht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Starten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Anwendung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Bremsen</a:t>
            </a:r>
            <a:r>
              <a:rPr lang="en-US" dirty="0" smtClean="0"/>
              <a:t> auf die </a:t>
            </a:r>
            <a:r>
              <a:rPr lang="en-US" dirty="0" err="1" smtClean="0"/>
              <a:t>globale</a:t>
            </a:r>
            <a:r>
              <a:rPr lang="en-US" dirty="0" smtClean="0"/>
              <a:t> </a:t>
            </a:r>
            <a:r>
              <a:rPr lang="en-US" dirty="0" err="1" smtClean="0"/>
              <a:t>Erwärmung</a:t>
            </a:r>
            <a:r>
              <a:rPr lang="en-US" dirty="0" smtClean="0"/>
              <a:t> </a:t>
            </a:r>
            <a:r>
              <a:rPr lang="en-US" dirty="0" err="1" smtClean="0"/>
              <a:t>jetzt</a:t>
            </a:r>
            <a:r>
              <a:rPr lang="en-US" dirty="0" smtClean="0"/>
              <a:t>."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F111-6714-E443-A1B4-3A2CDA440D0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Sigmar Gabriel und Andreas </a:t>
            </a:r>
            <a:r>
              <a:rPr lang="en-US" dirty="0" err="1" smtClean="0"/>
              <a:t>Troge</a:t>
            </a:r>
            <a:r>
              <a:rPr lang="en-US" dirty="0" smtClean="0"/>
              <a:t>, </a:t>
            </a:r>
            <a:r>
              <a:rPr lang="en-US" dirty="0" err="1" smtClean="0"/>
              <a:t>stellte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nationales</a:t>
            </a:r>
            <a:r>
              <a:rPr lang="en-US" dirty="0" smtClean="0"/>
              <a:t> </a:t>
            </a:r>
            <a:r>
              <a:rPr lang="en-US" dirty="0" err="1" smtClean="0"/>
              <a:t>Konzept</a:t>
            </a:r>
            <a:r>
              <a:rPr lang="en-US" dirty="0" smtClean="0"/>
              <a:t>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Anpassung</a:t>
            </a:r>
            <a:r>
              <a:rPr lang="en-US" dirty="0" smtClean="0"/>
              <a:t> an den </a:t>
            </a:r>
            <a:r>
              <a:rPr lang="en-US" dirty="0" err="1" smtClean="0"/>
              <a:t>Klimawandel</a:t>
            </a:r>
            <a:r>
              <a:rPr lang="en-US" dirty="0" smtClean="0"/>
              <a:t>, die </a:t>
            </a:r>
            <a:r>
              <a:rPr lang="en-US" dirty="0" err="1" smtClean="0"/>
              <a:t>ein</a:t>
            </a:r>
            <a:r>
              <a:rPr lang="en-US" dirty="0" smtClean="0"/>
              <a:t> "</a:t>
            </a:r>
            <a:r>
              <a:rPr lang="en-US" dirty="0" err="1" smtClean="0"/>
              <a:t>Kompetenzzentrum</a:t>
            </a:r>
            <a:r>
              <a:rPr lang="en-US" dirty="0" smtClean="0"/>
              <a:t>" 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Frage</a:t>
            </a:r>
            <a:r>
              <a:rPr lang="en-US" dirty="0" smtClean="0"/>
              <a:t> </a:t>
            </a:r>
            <a:r>
              <a:rPr lang="en-US" dirty="0" err="1" smtClean="0"/>
              <a:t>schaffen</a:t>
            </a:r>
            <a:r>
              <a:rPr lang="en-US" dirty="0" smtClean="0"/>
              <a:t> </a:t>
            </a:r>
            <a:r>
              <a:rPr lang="en-US" dirty="0" err="1" smtClean="0"/>
              <a:t>würde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Dies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Bild</a:t>
            </a:r>
            <a:r>
              <a:rPr lang="en-US" dirty="0" smtClean="0"/>
              <a:t> von Sigmar Gabriel, A </a:t>
            </a:r>
            <a:r>
              <a:rPr lang="en-US" dirty="0" err="1" smtClean="0"/>
              <a:t>GermanEnvironment</a:t>
            </a:r>
            <a:r>
              <a:rPr lang="en-US" dirty="0" smtClean="0"/>
              <a:t> Minister.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F111-6714-E443-A1B4-3A2CDA440D0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Die deutsche </a:t>
            </a:r>
            <a:r>
              <a:rPr lang="en-US" dirty="0" err="1" smtClean="0"/>
              <a:t>Regierung</a:t>
            </a:r>
            <a:r>
              <a:rPr lang="en-US" dirty="0" smtClean="0"/>
              <a:t> </a:t>
            </a:r>
            <a:r>
              <a:rPr lang="en-US" dirty="0" err="1" smtClean="0"/>
              <a:t>sagt</a:t>
            </a:r>
            <a:r>
              <a:rPr lang="en-US" dirty="0" smtClean="0"/>
              <a:t>, </a:t>
            </a:r>
            <a:r>
              <a:rPr lang="en-US" dirty="0" err="1" smtClean="0"/>
              <a:t>mehr</a:t>
            </a:r>
            <a:r>
              <a:rPr lang="en-US" dirty="0" smtClean="0"/>
              <a:t> </a:t>
            </a:r>
            <a:r>
              <a:rPr lang="en-US" dirty="0" err="1" smtClean="0"/>
              <a:t>Investitionen</a:t>
            </a:r>
            <a:r>
              <a:rPr lang="en-US" dirty="0" smtClean="0"/>
              <a:t> in </a:t>
            </a:r>
            <a:r>
              <a:rPr lang="en-US" dirty="0" err="1" smtClean="0"/>
              <a:t>Umwelttechnologie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Weg</a:t>
            </a:r>
            <a:r>
              <a:rPr lang="en-US" dirty="0" smtClean="0"/>
              <a:t> in die </a:t>
            </a:r>
            <a:r>
              <a:rPr lang="en-US" dirty="0" err="1" smtClean="0"/>
              <a:t>Zukunft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Schavan</a:t>
            </a:r>
            <a:r>
              <a:rPr lang="en-US" dirty="0" smtClean="0"/>
              <a:t> </a:t>
            </a:r>
            <a:r>
              <a:rPr lang="en-US" dirty="0" err="1" smtClean="0"/>
              <a:t>betonte</a:t>
            </a:r>
            <a:r>
              <a:rPr lang="en-US" dirty="0" smtClean="0"/>
              <a:t> die </a:t>
            </a:r>
            <a:r>
              <a:rPr lang="en-US" dirty="0" err="1" smtClean="0"/>
              <a:t>Notwendigkeit</a:t>
            </a:r>
            <a:r>
              <a:rPr lang="en-US" dirty="0" smtClean="0"/>
              <a:t>, </a:t>
            </a:r>
            <a:r>
              <a:rPr lang="en-US" dirty="0" err="1" smtClean="0"/>
              <a:t>technologischen</a:t>
            </a:r>
            <a:r>
              <a:rPr lang="en-US" dirty="0" smtClean="0"/>
              <a:t> </a:t>
            </a:r>
            <a:r>
              <a:rPr lang="en-US" dirty="0" err="1" smtClean="0"/>
              <a:t>Wandels</a:t>
            </a:r>
            <a:r>
              <a:rPr lang="en-US" dirty="0" smtClean="0"/>
              <a:t> auf </a:t>
            </a:r>
            <a:r>
              <a:rPr lang="en-US" dirty="0" err="1" smtClean="0"/>
              <a:t>fundierte</a:t>
            </a:r>
            <a:r>
              <a:rPr lang="en-US" dirty="0" smtClean="0"/>
              <a:t> </a:t>
            </a:r>
            <a:r>
              <a:rPr lang="en-US" dirty="0" err="1" smtClean="0"/>
              <a:t>wissenschaftliche</a:t>
            </a:r>
            <a:r>
              <a:rPr lang="en-US" dirty="0" smtClean="0"/>
              <a:t> </a:t>
            </a:r>
            <a:r>
              <a:rPr lang="en-US" dirty="0" err="1" smtClean="0"/>
              <a:t>Forschung</a:t>
            </a:r>
            <a:r>
              <a:rPr lang="en-US" dirty="0" smtClean="0"/>
              <a:t>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globalen</a:t>
            </a:r>
            <a:r>
              <a:rPr lang="en-US" dirty="0" smtClean="0"/>
              <a:t> </a:t>
            </a:r>
            <a:r>
              <a:rPr lang="en-US" dirty="0" err="1" smtClean="0"/>
              <a:t>Erwärmung</a:t>
            </a:r>
            <a:r>
              <a:rPr lang="en-US" dirty="0" smtClean="0"/>
              <a:t> </a:t>
            </a:r>
            <a:r>
              <a:rPr lang="en-US" dirty="0" err="1" smtClean="0"/>
              <a:t>einzudämmen</a:t>
            </a:r>
            <a:r>
              <a:rPr lang="en-US" dirty="0" smtClean="0"/>
              <a:t> </a:t>
            </a:r>
            <a:r>
              <a:rPr lang="en-US" dirty="0" err="1" smtClean="0"/>
              <a:t>basiert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Der</a:t>
            </a:r>
            <a:r>
              <a:rPr lang="en-US" dirty="0" smtClean="0"/>
              <a:t> Minister </a:t>
            </a:r>
            <a:r>
              <a:rPr lang="en-US" dirty="0" err="1" smtClean="0"/>
              <a:t>sagte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Aktionsplan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den </a:t>
            </a:r>
            <a:r>
              <a:rPr lang="en-US" dirty="0" err="1" smtClean="0"/>
              <a:t>Klimawandel</a:t>
            </a:r>
            <a:r>
              <a:rPr lang="en-US" dirty="0" smtClean="0"/>
              <a:t> bald </a:t>
            </a:r>
            <a:r>
              <a:rPr lang="en-US" dirty="0" err="1" smtClean="0"/>
              <a:t>öffentlich</a:t>
            </a:r>
            <a:r>
              <a:rPr lang="en-US" dirty="0" smtClean="0"/>
              <a:t> </a:t>
            </a:r>
            <a:r>
              <a:rPr lang="en-US" dirty="0" err="1" smtClean="0"/>
              <a:t>gemacht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auf die </a:t>
            </a:r>
            <a:r>
              <a:rPr lang="en-US" dirty="0" err="1" smtClean="0"/>
              <a:t>menschliche</a:t>
            </a:r>
            <a:r>
              <a:rPr lang="en-US" dirty="0" smtClean="0"/>
              <a:t> und </a:t>
            </a:r>
            <a:r>
              <a:rPr lang="en-US" dirty="0" err="1" smtClean="0"/>
              <a:t>soziale</a:t>
            </a:r>
            <a:r>
              <a:rPr lang="en-US" dirty="0" smtClean="0"/>
              <a:t> </a:t>
            </a:r>
            <a:r>
              <a:rPr lang="en-US" dirty="0" err="1" smtClean="0"/>
              <a:t>Bedürfnisse</a:t>
            </a:r>
            <a:r>
              <a:rPr lang="en-US" dirty="0" smtClean="0"/>
              <a:t> </a:t>
            </a:r>
            <a:r>
              <a:rPr lang="en-US" dirty="0" err="1" smtClean="0"/>
              <a:t>zentriert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F111-6714-E443-A1B4-3A2CDA440D0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Die deutsche </a:t>
            </a:r>
            <a:r>
              <a:rPr lang="en-US" dirty="0" err="1" smtClean="0"/>
              <a:t>Regierung</a:t>
            </a:r>
            <a:r>
              <a:rPr lang="en-US" dirty="0" smtClean="0"/>
              <a:t> hat </a:t>
            </a:r>
            <a:r>
              <a:rPr lang="en-US" dirty="0" err="1" smtClean="0"/>
              <a:t>eine</a:t>
            </a:r>
            <a:r>
              <a:rPr lang="en-US" dirty="0" smtClean="0"/>
              <a:t> 255.000.000 € </a:t>
            </a:r>
            <a:r>
              <a:rPr lang="en-US" dirty="0" err="1" smtClean="0"/>
              <a:t>Schub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Erforschung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Vermeidung</a:t>
            </a:r>
            <a:r>
              <a:rPr lang="en-US" dirty="0" smtClean="0"/>
              <a:t> des </a:t>
            </a:r>
            <a:r>
              <a:rPr lang="en-US" dirty="0" err="1" smtClean="0"/>
              <a:t>Klimawandels</a:t>
            </a:r>
            <a:r>
              <a:rPr lang="en-US" dirty="0" smtClean="0"/>
              <a:t> </a:t>
            </a:r>
            <a:r>
              <a:rPr lang="en-US" dirty="0" err="1" smtClean="0"/>
              <a:t>bekannt</a:t>
            </a:r>
            <a:r>
              <a:rPr lang="en-US" dirty="0" smtClean="0"/>
              <a:t> </a:t>
            </a:r>
            <a:r>
              <a:rPr lang="en-US" dirty="0" err="1" smtClean="0"/>
              <a:t>gegeben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Globale</a:t>
            </a:r>
            <a:r>
              <a:rPr lang="en-US" dirty="0" smtClean="0"/>
              <a:t> </a:t>
            </a:r>
            <a:r>
              <a:rPr lang="en-US" dirty="0" err="1" smtClean="0"/>
              <a:t>Erwärmung</a:t>
            </a:r>
            <a:r>
              <a:rPr lang="en-US" dirty="0" smtClean="0"/>
              <a:t> </a:t>
            </a:r>
            <a:r>
              <a:rPr lang="en-US" dirty="0" err="1" smtClean="0"/>
              <a:t>schmelzen</a:t>
            </a:r>
            <a:r>
              <a:rPr lang="en-US" baseline="0" dirty="0" smtClean="0"/>
              <a:t> </a:t>
            </a:r>
            <a:r>
              <a:rPr lang="en-US" dirty="0" smtClean="0"/>
              <a:t>die </a:t>
            </a:r>
            <a:r>
              <a:rPr lang="en-US" dirty="0" err="1" smtClean="0"/>
              <a:t>polaren</a:t>
            </a:r>
            <a:r>
              <a:rPr lang="en-US" dirty="0" smtClean="0"/>
              <a:t> </a:t>
            </a:r>
            <a:r>
              <a:rPr lang="en-US" dirty="0" err="1" smtClean="0"/>
              <a:t>Eiskappen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Dies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Bild</a:t>
            </a:r>
            <a:r>
              <a:rPr lang="en-US" dirty="0" smtClean="0"/>
              <a:t> von </a:t>
            </a:r>
            <a:r>
              <a:rPr lang="en-US" dirty="0" err="1" smtClean="0"/>
              <a:t>einem</a:t>
            </a:r>
            <a:r>
              <a:rPr lang="en-US" dirty="0" smtClean="0"/>
              <a:t> </a:t>
            </a:r>
            <a:r>
              <a:rPr lang="en-US" dirty="0" err="1" smtClean="0"/>
              <a:t>Eisbär</a:t>
            </a:r>
            <a:r>
              <a:rPr lang="en-US" dirty="0" smtClean="0"/>
              <a:t> auf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schmelzenden</a:t>
            </a:r>
            <a:r>
              <a:rPr lang="en-US" dirty="0" smtClean="0"/>
              <a:t> </a:t>
            </a:r>
            <a:r>
              <a:rPr lang="en-US" dirty="0" err="1" smtClean="0"/>
              <a:t>Eisdecke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F111-6714-E443-A1B4-3A2CDA440D0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Wer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deutsche </a:t>
            </a:r>
            <a:r>
              <a:rPr lang="en-US" dirty="0" err="1" smtClean="0"/>
              <a:t>Umweltminister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viel</a:t>
            </a:r>
            <a:r>
              <a:rPr lang="en-US" dirty="0" smtClean="0"/>
              <a:t> Grad hat Deutschland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vergangenen</a:t>
            </a:r>
            <a:r>
              <a:rPr lang="en-US" dirty="0" smtClean="0"/>
              <a:t> </a:t>
            </a:r>
            <a:r>
              <a:rPr lang="en-US" dirty="0" err="1" smtClean="0"/>
              <a:t>Jahrhundert</a:t>
            </a:r>
            <a:r>
              <a:rPr lang="en-US" dirty="0" smtClean="0"/>
              <a:t> </a:t>
            </a:r>
            <a:r>
              <a:rPr lang="en-US" dirty="0" err="1" smtClean="0"/>
              <a:t>erhitzt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F111-6714-E443-A1B4-3A2CDA440D0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Menschen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laufen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in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Regen. Die Menschen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in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einer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Stadt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Es 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regnet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Winter. Deutschland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erwartet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schwere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Stürme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und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Hitzewellen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 Deutschland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bekammt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mehr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Regen und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weniger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Schnee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Winter.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Klimawandel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beinflusst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die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Gesundheit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Menschen. Deutschland hat 255 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millionen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Euros an die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globale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Erwärmung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Forschung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ausgegeben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Die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vereinigten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Staaten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haben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22 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Millionen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Dollar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die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globale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Erwärmung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Forschung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ausgegeben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Deutschland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besser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Vermeidung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globalen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Erwärmung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die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Vereinigten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Staaten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Geld hat Deutschland an die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globale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Erwärmung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ausgegeben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 Deutschland gab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mehr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zehn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Milliarden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Dollar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für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die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globale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Erwärmung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Welche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alternative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Energiequellen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hat Deutschland? Deutschland 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macht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Sobrstrom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die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globale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Erwärmung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auswirken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in Deutschland? Die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globale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Erwärmung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extreme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wetterereignisse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in Deutschland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verursachen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Four people are running in the rain. People are in a city. It rains in winter. Germany expects heavy storms and heat waves. Germany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expects more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rain and less snow in winter. Climate change influences the health of the people. Germany has spent 255 million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euros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global warming research. The United States spent $ 22 million for global warming research. Germany is better with the prevention of global warming than the United States. How much money Germany has issued shares to global warming? Germany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spent more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than ten billion dollars for global warming. Which alternative energy sources in Germany?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Germany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has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lot of solar energy. How can the global warming impact in Germany? Global warming may cause extreme weather events in Germany.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5F111-6714-E443-A1B4-3A2CDA440D0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F4C3B-12BB-4EC8-A596-2037BFBCFD5E}" type="datetime1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D8CFD7C-5133-4F31-B8DD-48811D9CC4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5E28-5FDF-419C-905B-828A8064828E}" type="datetime1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A7FD2D-5A5F-45B1-82F9-83DDE5E26DCD}" type="datetime1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D8CFD7C-5133-4F31-B8DD-48811D9CC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22D5B3AF-6603-9447-88CD-43C52B9527A7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9133236E-F166-3E40-B090-0F832F5595F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  <p:sldLayoutId id="2147483826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w-world.de/dw/article/0,,2335676,00.html" TargetMode="External"/><Relationship Id="rId4" Type="http://schemas.openxmlformats.org/officeDocument/2006/relationships/hyperlink" Target="http://www.dw-world.de/dw/article/0,,2207416,00.html" TargetMode="External"/><Relationship Id="rId5" Type="http://schemas.openxmlformats.org/officeDocument/2006/relationships/hyperlink" Target="http://www.dw-world.de/dw/article/0,,3977577,00.html" TargetMode="External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ing.com:80/images/search?q=global+warming&amp;go=&amp;qs=n&amp;sk=&amp;sc=4-25&amp;form=QBI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 smtClean="0"/>
              <a:t>Global Warming Prevention in Germany 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Stefanie Mitchell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734" y="1929854"/>
            <a:ext cx="2010042" cy="2783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24" y="855579"/>
            <a:ext cx="7404100" cy="47117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http://www.bing.com:80/images/search?q=global+warming&amp;go=&amp;qs=n&amp;sk=&amp;sc=4-25&amp;form=QBIR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http://www.dw-world.de/dw/article/0,,2335676,00.html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http://www.dw-world.de/dw/article/0,,2207416,00.html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http://www.dw-world.de/dw/article/0,,3977577,00.html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402" y="2622475"/>
            <a:ext cx="1071669" cy="148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Global Warming Effects in Germany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German meteorologists say that the country must start preparing for extreme weather that could cause numerous deaths due to global warming. </a:t>
            </a:r>
          </a:p>
          <a:p>
            <a:r>
              <a:rPr lang="en-US" dirty="0" smtClean="0"/>
              <a:t>Germany has already heated up by 0.9 degrees Celsius in the past century. </a:t>
            </a:r>
          </a:p>
          <a:p>
            <a:r>
              <a:rPr lang="en-US" dirty="0" smtClean="0"/>
              <a:t>Germany can expect heavy storms and intense heat waves.</a:t>
            </a:r>
          </a:p>
          <a:p>
            <a:r>
              <a:rPr lang="en-US" dirty="0" smtClean="0"/>
              <a:t>Germany would be subject to more rain and less snow in the winter, causing ski resorts in the south to close down. </a:t>
            </a:r>
          </a:p>
          <a:p>
            <a:r>
              <a:rPr lang="en-US" dirty="0" smtClean="0"/>
              <a:t>The changing climate would also unleash greater risks for people’s heath, such as infectious disease and skin cancer. 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02" y="2622475"/>
            <a:ext cx="1071669" cy="148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2921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0000" y="5898444"/>
            <a:ext cx="6027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Global Warming will cause increased rain in Germany.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Global Warming Prevention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2211" y="2020888"/>
            <a:ext cx="6263391" cy="4105275"/>
          </a:xfrm>
        </p:spPr>
        <p:txBody>
          <a:bodyPr>
            <a:normAutofit fontScale="62500" lnSpcReduction="20000"/>
          </a:bodyPr>
          <a:lstStyle/>
          <a:p>
            <a:r>
              <a:rPr lang="en-US" sz="2581" dirty="0" smtClean="0"/>
              <a:t>In a Conference in Berlin, German Environment Minister Sigmar Gabriel has warned of the unexpectedly fast pace of global warming. </a:t>
            </a:r>
          </a:p>
          <a:p>
            <a:r>
              <a:rPr lang="en-US" sz="2581" dirty="0" smtClean="0"/>
              <a:t>Presenters at the conference said it is clear global warming is talking place more quickly that expected, with glaciers melting faster, and a higher than expected incidence of hurricanes and drought. </a:t>
            </a:r>
          </a:p>
          <a:p>
            <a:r>
              <a:rPr lang="en-US" sz="2581" dirty="0" smtClean="0"/>
              <a:t>Sigmar Gabriel and Andreas </a:t>
            </a:r>
            <a:r>
              <a:rPr lang="en-US" sz="2581" dirty="0" err="1" smtClean="0"/>
              <a:t>Troge</a:t>
            </a:r>
            <a:r>
              <a:rPr lang="en-US" sz="2581" dirty="0" smtClean="0"/>
              <a:t>, presented a national concept for adapting to climate change that would create a “competency center” on the issue.</a:t>
            </a:r>
          </a:p>
          <a:p>
            <a:r>
              <a:rPr lang="en-US" sz="2581" dirty="0" smtClean="0"/>
              <a:t>The center will coordinate more efficient use of energy and a greater use of renewable energy sources. It will also improve flood protection and early warning systems. </a:t>
            </a:r>
          </a:p>
          <a:p>
            <a:r>
              <a:rPr lang="en-US" sz="2581" dirty="0" smtClean="0"/>
              <a:t> Sigmar Gabriel says that Germany “needs to start applying the brakes on global warming now.”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02" y="2622475"/>
            <a:ext cx="1071669" cy="148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293" y="322492"/>
            <a:ext cx="4115136" cy="61727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402" y="2622475"/>
            <a:ext cx="1071669" cy="14838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4402" y="5482369"/>
            <a:ext cx="3065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Sigmar Gabriel, A German</a:t>
            </a:r>
          </a:p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Environment Minister.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German Global Warming Research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0" y="1572768"/>
            <a:ext cx="6604000" cy="5285232"/>
          </a:xfrm>
        </p:spPr>
        <p:txBody>
          <a:bodyPr>
            <a:normAutofit/>
          </a:bodyPr>
          <a:lstStyle/>
          <a:p>
            <a:r>
              <a:rPr lang="en-US" sz="1700" dirty="0" smtClean="0"/>
              <a:t>The German government says more investment in environmental technology is the way ahead. </a:t>
            </a:r>
          </a:p>
          <a:p>
            <a:r>
              <a:rPr lang="en-US" sz="1700" dirty="0" smtClean="0"/>
              <a:t>The German government has announced a 255 million euro boost for research into preventing climate change. </a:t>
            </a:r>
          </a:p>
          <a:p>
            <a:r>
              <a:rPr lang="en-US" sz="1700" dirty="0" smtClean="0"/>
              <a:t>German Research Minister Annette </a:t>
            </a:r>
            <a:r>
              <a:rPr lang="en-US" sz="1700" dirty="0" err="1" smtClean="0"/>
              <a:t>Schavan</a:t>
            </a:r>
            <a:r>
              <a:rPr lang="en-US" sz="1700" dirty="0" smtClean="0"/>
              <a:t> said that “to keep climate change within acceptable boundaries we have to carry out intensive research and ensure that climate-friendly technologies are rapidly distributed.”</a:t>
            </a:r>
          </a:p>
          <a:p>
            <a:r>
              <a:rPr lang="en-US" sz="1700" dirty="0" err="1" smtClean="0"/>
              <a:t>Schavan</a:t>
            </a:r>
            <a:r>
              <a:rPr lang="en-US" sz="1700" dirty="0" smtClean="0"/>
              <a:t> stressed the need for technological change based on well-founded scientific research to curb global warming. </a:t>
            </a:r>
          </a:p>
          <a:p>
            <a:r>
              <a:rPr lang="en-US" sz="1700" dirty="0" smtClean="0"/>
              <a:t>The minister also said an action plan for climate change would soon be made public that centered on human and social needs.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02" y="2622475"/>
            <a:ext cx="1071669" cy="148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1681" y="70816"/>
            <a:ext cx="4616095" cy="6073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4098" y="5119565"/>
            <a:ext cx="2832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Global Warming melting </a:t>
            </a:r>
          </a:p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the polar ice caps.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402" y="2622475"/>
            <a:ext cx="1071669" cy="148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Fragen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 is the German Environment Minister?</a:t>
            </a:r>
          </a:p>
          <a:p>
            <a:pPr lvl="1"/>
            <a:r>
              <a:rPr lang="en-US" dirty="0" smtClean="0"/>
              <a:t>Annette </a:t>
            </a:r>
            <a:r>
              <a:rPr lang="en-US" dirty="0" err="1" smtClean="0"/>
              <a:t>Schavan</a:t>
            </a:r>
            <a:endParaRPr lang="en-US" dirty="0" smtClean="0"/>
          </a:p>
          <a:p>
            <a:pPr lvl="1"/>
            <a:r>
              <a:rPr lang="en-US" dirty="0" smtClean="0"/>
              <a:t>Sigmar Gabriel </a:t>
            </a:r>
          </a:p>
          <a:p>
            <a:pPr lvl="1"/>
            <a:r>
              <a:rPr lang="en-US" dirty="0" smtClean="0"/>
              <a:t>Martin </a:t>
            </a:r>
            <a:r>
              <a:rPr lang="en-US" dirty="0" err="1" smtClean="0"/>
              <a:t>Kaymer</a:t>
            </a:r>
            <a:endParaRPr lang="en-US" dirty="0" smtClean="0"/>
          </a:p>
          <a:p>
            <a:pPr lvl="1"/>
            <a:r>
              <a:rPr lang="en-US" dirty="0" smtClean="0"/>
              <a:t>Bernhard Langer</a:t>
            </a:r>
          </a:p>
          <a:p>
            <a:r>
              <a:rPr lang="en-US" dirty="0" smtClean="0"/>
              <a:t>How many degrees has Germany heated up in the past century?</a:t>
            </a:r>
          </a:p>
          <a:p>
            <a:pPr lvl="1"/>
            <a:r>
              <a:rPr lang="en-US" dirty="0" smtClean="0"/>
              <a:t>0.5 degrees Celsius </a:t>
            </a:r>
          </a:p>
          <a:p>
            <a:pPr lvl="1"/>
            <a:r>
              <a:rPr lang="en-US" dirty="0" smtClean="0"/>
              <a:t>1 degree Celsius </a:t>
            </a:r>
          </a:p>
          <a:p>
            <a:pPr lvl="1"/>
            <a:r>
              <a:rPr lang="en-US" dirty="0" smtClean="0"/>
              <a:t>0.9 degrees Celsius</a:t>
            </a:r>
          </a:p>
          <a:p>
            <a:pPr lvl="1"/>
            <a:r>
              <a:rPr lang="en-US" dirty="0" smtClean="0"/>
              <a:t>0.2 degrees Celsius 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02" y="2622475"/>
            <a:ext cx="1071669" cy="148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Antwort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Sigmar Gabriel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0.9 degrees Celsius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402" y="2622475"/>
            <a:ext cx="1071669" cy="148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113</TotalTime>
  <Words>1221</Words>
  <Application>Microsoft Macintosh PowerPoint</Application>
  <PresentationFormat>On-screen Show (4:3)</PresentationFormat>
  <Paragraphs>82</Paragraphs>
  <Slides>11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Inspiration</vt:lpstr>
      <vt:lpstr>Global Warming Prevention in Germany </vt:lpstr>
      <vt:lpstr>Global Warming Effects in Germany </vt:lpstr>
      <vt:lpstr>Slide 3</vt:lpstr>
      <vt:lpstr>Global Warming Prevention Plan</vt:lpstr>
      <vt:lpstr>Slide 5</vt:lpstr>
      <vt:lpstr>German Global Warming Research </vt:lpstr>
      <vt:lpstr>Slide 7</vt:lpstr>
      <vt:lpstr>Fragen </vt:lpstr>
      <vt:lpstr>Antwort</vt:lpstr>
      <vt:lpstr>Slide 10</vt:lpstr>
      <vt:lpstr>Bibliography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Warming Prevention in Germany </dc:title>
  <dc:creator>Stefanie Mitchell</dc:creator>
  <cp:lastModifiedBy>Stefanie Mitchell</cp:lastModifiedBy>
  <cp:revision>11</cp:revision>
  <dcterms:created xsi:type="dcterms:W3CDTF">2012-03-19T17:37:49Z</dcterms:created>
  <dcterms:modified xsi:type="dcterms:W3CDTF">2012-03-19T17:44:26Z</dcterms:modified>
</cp:coreProperties>
</file>